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803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10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6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649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7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62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144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120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787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195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306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0355A-3E62-4819-A517-7BF363214C25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CEBF1-C069-4C39-8CD8-F30E050F1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532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643" y="99753"/>
            <a:ext cx="11039301" cy="15743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Районный  семинар учителей биологии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химии</a:t>
            </a:r>
            <a:r>
              <a:rPr lang="ru-RU" sz="3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Мастер- класс на тему «Развитие естественно-научной грамотности через практическую деятельность с использованием оборудования Центра «Точка </a:t>
            </a:r>
            <a:r>
              <a:rPr lang="ru-RU" sz="2200" smtClean="0">
                <a:latin typeface="Times New Roman" panose="02020603050405020304" pitchFamily="18" charset="0"/>
                <a:ea typeface="Calibri" panose="020F0502020204030204" pitchFamily="34" charset="0"/>
              </a:rPr>
              <a:t>роста» 30.11.2023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Фазульянова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Гузелия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Вагизовна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учитель биологии высшей  квалификационной категории;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47" y="99753"/>
            <a:ext cx="2993395" cy="1072989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98127" y="1822713"/>
            <a:ext cx="3607463" cy="27034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247" y="2734164"/>
            <a:ext cx="3750174" cy="28104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5718" y="3614737"/>
            <a:ext cx="2301382" cy="30713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9456" y="3201243"/>
            <a:ext cx="2611213" cy="348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766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    Районный  семинар учителей биологии и химии Мастер- класс на тему «Развитие естественно-научной грамотности через практическую деятельность с использованием оборудования Центра «Точка роста» 30.11.2023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Районный  семинар учителей биологии и химии Мастер- класс на тему «Развитие естественно-научной грамотности через практическую деятельность с использованием оборудования Центра «Точка роста» 30.11.2023 </dc:title>
  <dc:creator>Пользователь</dc:creator>
  <cp:lastModifiedBy>Пользователь</cp:lastModifiedBy>
  <cp:revision>1</cp:revision>
  <dcterms:created xsi:type="dcterms:W3CDTF">2023-12-12T06:59:33Z</dcterms:created>
  <dcterms:modified xsi:type="dcterms:W3CDTF">2023-12-12T06:59:52Z</dcterms:modified>
</cp:coreProperties>
</file>